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5.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5.xml"/><Relationship Id="rId6" Type="http://schemas.openxmlformats.org/officeDocument/2006/relationships/image" Target="../media/image16.emf"/><Relationship Id="rId5" Type="http://schemas.openxmlformats.org/officeDocument/2006/relationships/image" Target="../media/image34.emf"/><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16.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15.xml"/><Relationship Id="rId6" Type="http://schemas.openxmlformats.org/officeDocument/2006/relationships/image" Target="../media/image26.emf"/><Relationship Id="rId5" Type="http://schemas.openxmlformats.org/officeDocument/2006/relationships/image" Target="../media/image39.emf"/><Relationship Id="rId4" Type="http://schemas.openxmlformats.org/officeDocument/2006/relationships/image" Target="../media/image38.emf"/></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5.xml"/><Relationship Id="rId5" Type="http://schemas.openxmlformats.org/officeDocument/2006/relationships/image" Target="../media/image43.emf"/><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52.emf"/><Relationship Id="rId4" Type="http://schemas.openxmlformats.org/officeDocument/2006/relationships/image" Target="../media/image51.emf"/></Relationships>
</file>

<file path=ppt/slides/_rels/slide2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15.xml"/><Relationship Id="rId6" Type="http://schemas.openxmlformats.org/officeDocument/2006/relationships/image" Target="../media/image57.emf"/><Relationship Id="rId5" Type="http://schemas.openxmlformats.org/officeDocument/2006/relationships/image" Target="../media/image56.emf"/><Relationship Id="rId4" Type="http://schemas.openxmlformats.org/officeDocument/2006/relationships/image" Target="../media/image55.emf"/></Relationships>
</file>

<file path=ppt/slides/_rels/slide2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15.xml"/><Relationship Id="rId6" Type="http://schemas.openxmlformats.org/officeDocument/2006/relationships/image" Target="../media/image61.emf"/><Relationship Id="rId5" Type="http://schemas.openxmlformats.org/officeDocument/2006/relationships/image" Target="../media/image48.emf"/><Relationship Id="rId4" Type="http://schemas.openxmlformats.org/officeDocument/2006/relationships/image" Target="../media/image60.emf"/></Relationships>
</file>

<file path=ppt/slides/_rels/slide2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65.emf"/><Relationship Id="rId4" Type="http://schemas.openxmlformats.org/officeDocument/2006/relationships/image" Target="../media/image64.emf"/></Relationships>
</file>

<file path=ppt/slides/_rels/slide2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70.emf"/><Relationship Id="rId4" Type="http://schemas.openxmlformats.org/officeDocument/2006/relationships/image" Target="../media/image69.emf"/></Relationships>
</file>

<file path=ppt/slides/_rels/slide31.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5.xml"/><Relationship Id="rId5" Type="http://schemas.openxmlformats.org/officeDocument/2006/relationships/image" Target="../media/image57.emf"/><Relationship Id="rId4" Type="http://schemas.openxmlformats.org/officeDocument/2006/relationships/image" Target="../media/image73.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15.xml"/><Relationship Id="rId4" Type="http://schemas.openxmlformats.org/officeDocument/2006/relationships/image" Target="../media/image10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15.xml"/><Relationship Id="rId4" Type="http://schemas.openxmlformats.org/officeDocument/2006/relationships/image" Target="../media/image107.emf"/></Relationships>
</file>

<file path=ppt/slides/_rels/slide51.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15.xml"/><Relationship Id="rId4" Type="http://schemas.openxmlformats.org/officeDocument/2006/relationships/image" Target="../media/image111.emf"/></Relationships>
</file>

<file path=ppt/slides/_rels/slide53.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15.xml"/><Relationship Id="rId4" Type="http://schemas.openxmlformats.org/officeDocument/2006/relationships/image" Target="../media/image114.emf"/></Relationships>
</file>

<file path=ppt/slides/_rels/slide54.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15.xml"/><Relationship Id="rId4" Type="http://schemas.openxmlformats.org/officeDocument/2006/relationships/image" Target="../media/image119.emf"/></Relationships>
</file>

<file path=ppt/slides/_rels/slide56.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15.xml"/><Relationship Id="rId4" Type="http://schemas.openxmlformats.org/officeDocument/2006/relationships/image" Target="../media/image122.emf"/></Relationships>
</file>

<file path=ppt/slides/_rels/slide57.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emf"/><Relationship Id="rId1" Type="http://schemas.openxmlformats.org/officeDocument/2006/relationships/slideLayout" Target="../slideLayouts/slideLayout15.xml"/><Relationship Id="rId4" Type="http://schemas.openxmlformats.org/officeDocument/2006/relationships/image" Target="../media/image125.emf"/></Relationships>
</file>

<file path=ppt/slides/_rels/slide58.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15.xml"/><Relationship Id="rId4" Type="http://schemas.openxmlformats.org/officeDocument/2006/relationships/image" Target="../media/image128.emf"/></Relationships>
</file>

<file path=ppt/slides/_rels/slide59.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Södermalm</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0BEDD345-6867-50DE-1149-F994EFD8FC4F}"/>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5A1C855A-AE5E-ED27-9329-36A86FE7AD6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42382E45-430E-8A6D-90BA-72A1DBEBD211}"/>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3 procent för Södermalm och 72 procent för staden totalt. Snöröjning och sandning av gator och gångvägar: 41 procent för Södermalm och 44 procent för staden totalt. Rent och städat i min stadsdel: 66 procent för Södermalm och 68 procent för staden totalt. Trygg i parker och grönområden: 84 procent för Södermalm och 78 procent för staden totalt.">
            <a:extLst>
              <a:ext uri="{FF2B5EF4-FFF2-40B4-BE49-F238E27FC236}">
                <a16:creationId xmlns:a16="http://schemas.microsoft.com/office/drawing/2014/main" id="{85CA64BF-7F47-F773-F7D6-14DB36898E63}"/>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EE23DCAA-DECE-607C-ACAE-4729AD0AB7D6}"/>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D747F189-58EB-5E20-8A28-A0BB00AE7ADC}"/>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6B3E9082-600C-8167-E135-EE8A64B8A24D}"/>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8D46B22B-6E52-F25A-DC3B-0F068CCE57C1}"/>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BF022D8B-07B1-2E05-EA00-C49BF6D321FA}"/>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5 procent för Södermalm och 69 procent för staden totalt. Tryggt att bo i min stadsdel: 89 procent för Södermalm och 83 procent för staden totalt. Förtroende för stadsdelsförvaltningen: 44 procent för Södermalm och 40 procent för staden totalt. Barn och ungdomar kan ta del av kultur: 80 procent för Södermalm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17CA6936-2D1B-E792-9D44-73B1C4D9C3F7}"/>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D6A0E59B-EF71-17CA-8818-C79D7DE4687A}"/>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A7E11A3E-DD2E-1709-A004-439349B2E2C8}"/>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B4644685-0B17-F1FC-0B99-2C7B41438931}"/>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7DB396F4-39C3-7578-14E6-2984978D15C8}"/>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82 procent för Södermalm och 64 procent för staden totalt. Barn och ungdomar kan utöva kultur: 75 procent för Södermalm och 63 procent för staden totalt. Vuxna kan utöva kultur: 68 procent för Södermalm och 56 procent för staden totalt. Möjligheter till aktiviteter i parker och naturområden: 77 procent för Södermalm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3BD60896-52CD-704D-5B8E-E17142A7F5D5}"/>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AB19ABAC-9B35-74BE-778B-34A6C4E1E990}"/>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5C25A9B1-D0C1-500F-2B7C-295107A487D1}"/>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3723F3B9-D665-D1BF-49F6-A39F7891DD19}"/>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F549F080-E159-E990-3D92-80F799B1B97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72 procent för Södermalm och 55 procent för staden totalt. Finns torg där jag vill vara: 68 procent för Södermalm och 46 procent för staden totalt. Upplever torgen som välskötta: 67 procent för Södermalm och 59 procent för staden totalt. Trafikmiljö säker för gående: 69 procent för Södermalm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F6388F61-3656-3C72-BC14-1065C26DF5B4}"/>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84036C15-892B-C556-E202-399FFA1FA57E}"/>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F444C0EF-0969-A6AE-78FA-18151FB01EED}"/>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278FFB26-9249-A6DB-D639-6964C29370CF}"/>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2A0FE5D1-C52E-1293-5E3E-11A1207425F9}"/>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51 procent för Södermalm och 66 procent för staden totalt. Lätt att ta sig fram på cykel: 69 procent för Södermalm och 76 procent för staden totalt. Påverka beslut om parker, lekplatser, parklekar: 27 procent för Södermalm och 27 procent för staden totalt. Synpunkter om parker, lekplatser, parklekar: 33 procent för Södermalm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7E8C66E1-D51B-8F0C-92F1-41528F8E0DFA}"/>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013E86DD-8AF3-6848-6ECE-F47A37CA25AA}"/>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6D49ACB2-E103-01DA-889F-1DA23AACDC06}"/>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1B612C6D-0CE9-89EF-962D-5B1996452BB4}"/>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B4D7BD2F-7AE0-913A-3DEF-4A003A7CCB9D}"/>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1 procent för Södermalm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8DB52B8A-6A94-452A-C6EF-0757411A1E97}"/>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F23DAB06-D43B-CCEA-E74B-3BDE2408900C}"/>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1 procent för Södermalm och 74 procent för staden totalt. Stadsmiljö som är fin att bo och leva i: 92 procent för Södermalm och 86 procent för staden totalt. Möjlighet att ta del av Stockholms kulturliv: 84 procent för Södermalm och 80 procent för staden totalt. Möjlighet att utöva kulturaktiviteter: 69 procent för Södermalm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890E97ED-13FD-8D77-478C-B3934DE71A24}"/>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D2178C43-E4FF-3042-B5B4-F5DA5636F686}"/>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B860F3AC-C59D-407F-704B-021B0C05663B}"/>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6BA82D88-DF72-AA42-2CC4-1405EB14A319}"/>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6B651E55-6809-A511-85B0-94DAB2B6E100}"/>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0 procent för Södermalm och 71 procent för staden totalt. Möjlighet att spontanidrotta: 78 procent för Södermalm och 78 procent för staden totalt. Hitta information om verksamhet och satsningar: 51 procent för Södermalm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46DCA745-25BD-6E66-8D14-E2408A0784AD}"/>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4C0F4829-AFD4-64A9-596D-203E48A2556A}"/>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9D765BE9-6620-715D-B383-D3EEEBF9E99A}"/>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82E6F2E7-3F4F-54F7-F8C5-75B4894AE02C}"/>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6 procent för män och 70 procent för kvinnor. Snöröjning och sandning av gator och gångvägar: 38 procent för män och 43 procent för kvinnor. Rent och städat i min stadsdel: 68 procent för män och 65 procent för kvinnor. Trygg i parker och grönområden: 85 procent för män och 82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2E452231-391C-7833-3748-F8B1E8789840}"/>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F0FAA33-A867-FEC0-F748-CBC3584DE1D0}"/>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60E68211-2A1F-09AA-A044-5E0E6B30747C}"/>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B1023AB6-1885-D4A0-F67D-7740E625E941}"/>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1461B733-0D38-6DF6-3DFF-3A8EEAC0954D}"/>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4 procent för män och 66 procent för kvinnor. Tryggt att bo i min stadsdel: 92 procent för män och 87 procent för kvinnor. Förtroende för stadsdelsförvaltningen: 48 procent för män och 42 procent för kvinnor. Barn och ungdomar kan ta del av kultur: 81 procent för män och 79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713EC73A-9646-B8D6-B277-81AD805A8485}"/>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3D9039FE-AFCD-241C-8F78-1FF4792BA6E7}"/>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6071A1B4-CD50-F36D-6B37-CE43682F192F}"/>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EB8092BA-7B1F-1B6A-A93A-4A463A2E7306}"/>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AA1CFE41-6C07-B543-EBFD-C5A14125987F}"/>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81 procent för män och 82 procent för kvinnor. Barn och ungdomar kan utöva kultur: 67 procent för män och 82 procent för kvinnor. Vuxna kan utöva kultur: 62 procent för män och 72 procent för kvinnor. Möjligheter till aktiviteter i parker och naturområden: 77 procent för män och 76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A74B6F2-591B-FD06-51A7-74039973E194}"/>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4E80EA7-5DA7-9AFA-CE72-F068BF443AA9}"/>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B130AA85-C797-3710-0351-C6005D8EBEFE}"/>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7E1635CF-E018-3C02-FDA6-E3FED79CCC9A}"/>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F68F9411-B85F-8669-6BF2-546064E062A0}"/>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77 procent för män och 68 procent för kvinnor. Finns torg där jag vill vara: 72 procent för män och 66 procent för kvinnor. Upplever torgen som välskötta: 71 procent för män och 64 procent för kvinnor. Trafikmiljö säker för gående: 71 procent för män och 67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A2D8AD98-FD82-CEF4-29CB-FC209F501FD1}"/>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E966D0E7-7EAA-366E-F4D5-11696E5D728E}"/>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DFC31124-18CF-530D-0987-CAA1ADEC033D}"/>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262C13F4-5FBB-9EC6-39FF-AB825B4D7615}"/>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E0A00293-864C-F7EE-AC9C-F78141FBE61D}"/>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55 procent för män och 47 procent för kvinnor. Lätt att ta sig fram på cykel: 73 procent för män och 65 procent för kvinnor. Påverka beslut om parker, lekplatser, parklekar: 28 procent för män och 27 procent för kvinnor. Synpunkter om parker, lekplatser, parklekar: 33 procent för män och 34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EB1C1863-F442-D85E-E4F3-7FEE10F19822}"/>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2DE2FDE6-2112-6A81-19A3-A14A1769CBF1}"/>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FE798925-08E6-4221-9527-DDDEEFB3B430}"/>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4E89A07C-2CD0-2C7D-8112-EDDA54A74A92}"/>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D45B3D87-1CD9-8A55-1D34-088C311E27D4}"/>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22 procent för män och 21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39CA72BE-C183-039B-05E6-48FDB00DF5B2}"/>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384539D3-9BAB-9DEC-2CEC-4494229B7BE9}"/>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73 procent av invånarna i Södermalm är nöjda med skötsel och städning av parker och grönområden i sin stadsdel, vilket är en ökning från 71 procent år 2025. För staden totalt ligger resultatet på 72 procent. </a:t>
            </a:r>
            <a:endParaRPr lang="sv-SE" sz="1300" dirty="0"/>
          </a:p>
          <a:p>
            <a:r>
              <a:rPr lang="sv-SE" sz="1300"/>
              <a:t>När det gäller snöröjning och sandning av gator och gångvägar i stadsdelen är 41 procent av invånarna i Södermalm nöjda. Jämfört med år 2025 har resultatet minskat från 51 procent. För staden totalt ligger resultatet på 44 procent. </a:t>
            </a:r>
            <a:endParaRPr lang="sv-SE" sz="1300" dirty="0"/>
          </a:p>
          <a:p>
            <a:pPr marL="0" indent="0">
              <a:spcAft>
                <a:spcPts val="400"/>
              </a:spcAft>
              <a:buNone/>
            </a:pPr>
            <a:r>
              <a:rPr lang="sv-SE" sz="1200" b="1" dirty="0"/>
              <a:t>Trygghet</a:t>
            </a:r>
          </a:p>
          <a:p>
            <a:r>
              <a:rPr lang="sv-SE" sz="1300"/>
              <a:t>75 procent av invånarna i Södermalm känner sig trygga när de går ensamma hem på kvällen i stadsdelen de bor i, vilket är en ökning från 69 procent år 2025. Motsvarande siffra för staden totalt är 69 procent. </a:t>
            </a:r>
            <a:endParaRPr lang="sv-SE" sz="1300" dirty="0"/>
          </a:p>
          <a:p>
            <a:r>
              <a:rPr lang="sv-SE" sz="1300"/>
              <a:t>På det hela taget tycker 89 procent av invånarna i Södermalm att deras stadsdel är trygg att bo i. Jämfört med år 2025 har resultatet ökat från 88 procent. För staden totalt ligger resultatet på 83 procent. </a:t>
            </a:r>
            <a:endParaRPr lang="sv-SE" sz="1300" dirty="0"/>
          </a:p>
          <a:p>
            <a:pPr marL="0" indent="0">
              <a:spcAft>
                <a:spcPts val="400"/>
              </a:spcAft>
              <a:buNone/>
            </a:pPr>
            <a:r>
              <a:rPr lang="sv-SE" sz="1200" b="1" dirty="0"/>
              <a:t>Kultur</a:t>
            </a:r>
          </a:p>
          <a:p>
            <a:r>
              <a:rPr lang="sv-SE" sz="1300"/>
              <a:t>72 procent av invånarna i Södermalm instämmer i att kulturlivet är bra i sin stadsdel, vilket är en ökning från 70 procent år 2025. För staden totalt ligger resultatet på 55 procent. </a:t>
            </a:r>
            <a:endParaRPr lang="sv-SE" sz="1300" dirty="0"/>
          </a:p>
          <a:p>
            <a:pPr marL="0" indent="0">
              <a:spcAft>
                <a:spcPts val="400"/>
              </a:spcAft>
              <a:buNone/>
            </a:pPr>
            <a:r>
              <a:rPr lang="sv-SE" sz="1200" b="1" dirty="0"/>
              <a:t>Trafikmiljö</a:t>
            </a:r>
          </a:p>
          <a:p>
            <a:r>
              <a:rPr lang="sv-SE" sz="1300"/>
              <a:t>69 procent av invånarna i Södermalm upplever trafikmiljön som säker för gående i sin stadsdel, vilket är en ökning från 67 procent år 2025. Motsvarande siffra för hela staden är 71 procent. </a:t>
            </a:r>
            <a:endParaRPr lang="sv-SE" sz="1300" dirty="0"/>
          </a:p>
          <a:p>
            <a:r>
              <a:rPr lang="sv-SE" sz="1300"/>
              <a:t>För trafikmiljön avseende cyklister upplever 51 procent av invånarna i Södermalm den som säker i sin stadsdel, ett resultat som har ökat från 48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4 procent för män och 69 procent för kvinnor. Stadsmiljö som är fin att bo och leva i: 92 procent för män och 92 procent för kvinnor. Möjlighet att ta del av Stockholms kulturliv: 87 procent för män och 82 procent för kvinnor. Möjlighet att utöva kulturaktiviteter: 64 procent för män och 74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125888CB-16E3-1B94-A244-C5AE48C20D83}"/>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235B81C2-C86F-2B44-298F-956A59148A92}"/>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D5AC4946-BF36-365B-6674-45BFB67F916E}"/>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29BCE0B0-38C1-9238-FC7D-D3378F704A18}"/>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2BB32DF4-6D08-09F9-7DE7-5F7862A76F7A}"/>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3 procent för män och 75 procent för kvinnor. Möjlighet att spontanidrotta: 80 procent för män och 77 procent för kvinnor. Hitta information om verksamhet och satsningar: 53 procent för män och 49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8B4B45A4-DA14-CD64-8E3A-77E7051B106A}"/>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F02A8F3B-FEA0-7A1C-8C76-7AAEC336EB16}"/>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88230259-7AA5-F13B-4660-BE53DD120628}"/>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48550A3B-9506-3829-5B9A-1B50D87C11B4}"/>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Södermalm totalt samt per åldersgrupp. Resultat: Skötsel och städning av parker och grönområden: 73 procent staden totalt, 73 procent 18-34 år, 78 procent 35-49 år, 70 procent 50-64 år och 70 procent 65 år eller äldre. Snöröjning och sandning av gator och gångvägar: 41 procent staden totalt, 44 procent 18-34 år, 50 procent 35-49 år, 34 procent 50-64 år och 34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3BD15371-A763-C1CD-B5C1-E8C9FD7C53C1}"/>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1F8A759-7DDA-9301-8AA0-858A3C67CA2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Södermalm totalt samt per åldersgrupp. Resultat: Rent och städat i min stadsdel: 66 procent staden totalt, 68 procent 18-34 år, 72 procent 35-49 år, 65 procent 50-64 år och 60 procent 65 år eller äldre. Trygg i parker och grönområden: 84 procent staden totalt, 92 procent 18-34 år, 78 procent 35-49 år, 78 procent 50-64 år och 86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29095D17-2DED-950E-17E9-029D0166AC3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DD8CD4C-0902-48E1-B565-0CC86C4F9C4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Södermalm totalt samt per åldersgrupp. Resultat: Trygg när jag går ensam hem på kvällen: 75 procent staden totalt, 77 procent 18-34 år, 74 procent 35-49 år, 73 procent 50-64 år och 74 procent 65 år eller äldre. Tryggt att bo i min stadsdel: 89 procent staden totalt, 95 procent 18-34 år, 87 procent 35-49 år, 84 procent 50-64 år och 90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CF013E5B-5A3A-6DD4-14E0-8538193CF089}"/>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BB3CC0B-61B4-C4A5-C0D4-F295AE50144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Södermalm totalt samt per åldersgrupp. Resultat: Förtroende för stadsdelsförvaltningen: 44 procent staden totalt, 43 procent 18-34 år, 51 procent 35-49 år, 45 procent 50-64 år och 39 procent 65 år eller äldre. Barn och ungdomar kan ta del av kultur: 80 procent staden totalt, 78 procent 18-34 år, 86 procent 35-49 år, 78 procent 50-64 år och 75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0887E238-A1FC-7F37-B7F8-1A0B2FEE75B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6AE5A65A-2A73-D2AA-B5D2-04AB20FEE26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Södermalm totalt samt per åldersgrupp. Resultat: Vuxna kan ta del av kultur: 82 procent staden totalt, 80 procent 18-34 år, 83 procent 35-49 år, 81 procent 50-64 år och 82 procent 65 år eller äldre. Barn och ungdomar kan utöva kultur: 75 procent staden totalt, 73 procent 18-34 år, 82 procent 35-49 år, 74 procent 50-64 år och 67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841BFEE9-D559-2964-A7B6-63E7E5ED63B9}"/>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888453A-4322-9C6B-F53D-20EEB070FE1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Södermalm totalt samt per åldersgrupp. Resultat: Vuxna kan utöva kultur: 68 procent staden totalt, 67 procent 18-34 år, 70 procent 35-49 år, 67 procent 50-64 år och 65 procent 65 år eller äldre. Möjligheter till aktiviteter i parker och naturområden: 77 procent staden totalt, 78 procent 18-34 år, 82 procent 35-49 år, 74 procent 50-64 år och 72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BD0DB592-8B24-72E6-3B65-794D88D806B9}"/>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FEE2C69E-A7A0-E970-C761-78584C34B1C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Södermalm totalt samt per åldersgrupp. Resultat: Kulturlivet i min stadsdel är bra: 72 procent staden totalt, 74 procent 18-34 år, 76 procent 35-49 år, 77 procent 50-64 år och 61 procent 65 år eller äldre. Finns torg där jag vill vara: 68 procent staden totalt, 71 procent 18-34 år, 61 procent 35-49 år, 69 procent 50-64 år och 72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23099A2-537C-698C-20EA-BAEB5E89ABCD}"/>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A6D3539C-D34F-53AA-748E-0C84C128AB0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Södermalm är ±5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Södermalm totalt samt per åldersgrupp. Resultat: Upplever torgen som välskötta: 67 procent staden totalt, 68 procent 18-34 år, 68 procent 35-49 år, 68 procent 50-64 år och 66 procent 65 år eller äldre. Trafikmiljö säker för gående: 69 procent staden totalt, 81 procent 18-34 år, 64 procent 35-49 år, 66 procent 50-64 år och 62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75C358FC-B62E-3EBB-624B-1B05CCCA5E1A}"/>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14AFFCB6-CF62-5261-E3BE-95C4A8A985D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Södermalm totalt samt per åldersgrupp. Resultat: Trafikmiljö säker för cyklister: 51 procent staden totalt, 43 procent 18-34 år, 44 procent 35-49 år, 59 procent 50-64 år och 62 procent 65 år eller äldre. Lätt att ta sig fram på cykel: 69 procent staden totalt, 61 procent 18-34 år, 68 procent 35-49 år, 70 procent 50-64 år och 80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45CED1C3-594B-5868-605A-6B0909C7EDAB}"/>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49993A59-8144-7C0E-CE66-02402CA3C6C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Södermalm totalt samt per åldersgrupp. Resultat: Påverka beslut om parker, lekplatser, parklekar: 27 procent staden totalt, 17 procent 18-34 år, 27 procent 35-49 år, 23 procent 50-64 år och 43 procent 65 år eller äldre. Synpunkter om parker, lekplatser, parklekar: 33 procent staden totalt, 25 procent 18-34 år, 28 procent 35-49 år, 31 procent 50-64 år och 50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5E7C3D6-1DC1-FDBE-D77B-2DDFFFEF6580}"/>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000AFDFE-1B20-12EC-77AB-F6A811BC5B9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Södermalm totalt samt per åldersgrupp. Resultat: Delaktig i utveckling av parker, lekplatser, parklekar: 21 procent staden totalt, 16 procent 18-34 år, 21 procent 35-49 år, 17 procent 50-64 år och 32 procent 65 år eller äldre.">
            <a:extLst>
              <a:ext uri="{FF2B5EF4-FFF2-40B4-BE49-F238E27FC236}">
                <a16:creationId xmlns:a16="http://schemas.microsoft.com/office/drawing/2014/main" id="{9BD19BB4-BD3E-CAB1-07C9-A00583994471}"/>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Södermalm totalt samt per åldersgrupp. Resultat: Ren och välstädad stad: 71 procent staden totalt, 74 procent 18-34 år, 76 procent 35-49 år, 68 procent 50-64 år och 68 procent 65 år eller äldre. Stadsmiljö som är fin att bo och leva i: 92 procent staden totalt, 95 procent 18-34 år, 93 procent 35-49 år, 87 procent 50-64 år och 91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451276B-C5F3-5AF8-62DF-4BAC2FF2BB1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44FBA14-ECBC-6670-F1A9-193CA266D6B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Södermalm totalt samt per åldersgrupp. Resultat: Möjlighet att ta del av Stockholms kulturliv: 84 procent staden totalt, 75 procent 18-34 år, 84 procent 35-49 år, 89 procent 50-64 år och 89 procent 65 år eller äldre. Möjlighet att utöva kulturaktiviteter: 69 procent staden totalt, 57 procent 18-34 år, 69 procent 35-49 år, 77 procent 50-64 år och 76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3C5A5C59-B5B5-38FC-4FBE-D80D3A5CCC8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093847D-8F72-2A6E-EC93-5BAC5AB009C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Södermalm totalt samt per åldersgrupp. Resultat: Möjlighet till ledarledd idrott/motion: 70 procent staden totalt, 55 procent 18-34 år, 76 procent 35-49 år, 65 procent 50-64 år och 86 procent 65 år eller äldre. Möjlighet att spontanidrotta: 78 procent staden totalt, 73 procent 18-34 år, 81 procent 35-49 år, 81 procent 50-64 år och 81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5545ECA7-2023-9A3B-F931-0B4F6285CD6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BBD539A-4F3E-6BA2-40B6-5E26C8637F5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Södermalm totalt samt per åldersgrupp. Resultat: Hitta information om verksamhet och satsningar: 51 procent staden totalt, 45 procent 18-34 år, 46 procent 35-49 år, 49 procent 50-64 år och 63 procent 65 år eller äldre.">
            <a:extLst>
              <a:ext uri="{FF2B5EF4-FFF2-40B4-BE49-F238E27FC236}">
                <a16:creationId xmlns:a16="http://schemas.microsoft.com/office/drawing/2014/main" id="{DCC4E9C0-0E9D-9AD9-BEFC-D1E8B821E8BC}"/>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Södermalm som svarat stämmer helt/ganska bra 2026: Skötsel och städning av parker och grönområden: 73 procent. Snöröjning och sandning av gator och gångvägar: 41 procent. Rent och städat i min stadsdel: 66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83BC11DE-31D8-336E-6E04-02FBED38D65F}"/>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E1D0FA4B-9D22-459E-FEB3-0E44B77D04CC}"/>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792A869A-363B-A0B5-EAA1-E2066C72647D}"/>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Södermalm som svarat stämmer helt/ganska bra 2026: Trygg i parker och grönområden: 84 procent. Trygg när jag går ensam hem på kvällen: 75 procent. Tryggt att bo i min stadsdel: 89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B98E52C2-098B-86C3-4202-BF7011AAB7BA}"/>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BB3DCDAE-EE00-1593-DC9E-E5A507315B9B}"/>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C170ABA9-6445-77DC-6749-1F218EE55CE8}"/>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Södermalm som svarat mycket/ganska stort 2026: Förtroende för stadsdelsförvaltningen: 44 procent.">
            <a:extLst>
              <a:ext uri="{FF2B5EF4-FFF2-40B4-BE49-F238E27FC236}">
                <a16:creationId xmlns:a16="http://schemas.microsoft.com/office/drawing/2014/main" id="{A4FB055C-A5C1-7BE2-1488-05D0F2AC9FC8}"/>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Södermalm som svarat stämmer helt/ganska bra 2026: Barn och ungdomar kan ta del av kultur: 80 procent. Vuxna kan ta del av kultur: 82 procent. Barn och ungdomar kan utöva kultur: 75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0D4C7C45-E9B3-EADA-3397-EC787E60843A}"/>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D1DD3074-21B0-DE20-BCB2-38C3024B4F88}"/>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D1E603A6-9EA8-5635-DFA5-428D9DDE119F}"/>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Södermalm som svarat stämmer helt/ganska bra 2026: Vuxna kan utöva kultur: 68 procent. Möjligheter till aktiviteter i parker och naturområden: 77 procent. Kulturlivet i min stadsdel är bra: 72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14962400-BA77-B65A-9892-F8E108326BB1}"/>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719F00F3-9F8F-5982-7F6A-990C93B8BB80}"/>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1D8B7B65-C1AB-0B7E-C9B8-9EC1CD3C71B4}"/>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Södermalm som svarat stämmer helt/ganska bra 2026: Finns torg där jag vill vara: 68 procent. Upplever torgen som välskötta: 67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FA2DD729-5203-1935-567C-8DDD1943EFEE}"/>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07F5C3CD-D5B2-4FCB-4E55-983AF1F335CC}"/>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Södermalm som svarat stämmer helt/ganska bra 2026: Trafikmiljö säker för gående: 69 procent. Trafikmiljö säker för cyklister: 51 procent. Lätt att ta sig fram på cykel: 69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5F818B9F-F6ED-2E18-DDC2-FB5ABEA4F80F}"/>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9063969A-0624-F5CE-7A2F-D2E75978B700}"/>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705F2BDF-838F-113B-E7EA-5C2C23A26F5D}"/>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Södermalm som svarat stämmer helt/ganska bra 2026: Påverka beslut om parker, lekplatser, parklekar: 27 procent. Synpunkter om parker, lekplatser, parklekar: 33 procent. Delaktig i utveckling av parker, lekplatser, parklekar: 21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90BA8EF3-EA11-C118-64D7-B6558C5BAF7D}"/>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6C1781CF-BD50-9550-F101-F6AB6B77E6E5}"/>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FE4EC4F2-E5E1-51B4-982A-1C7426B69C11}"/>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Södermalm som svarat stämmer helt/ganska bra 2026: Ren och välstädad stad: 71 procent. Stadsmiljö som är fin att bo och leva i: 92 procent. Möjlighet att ta del av Stockholms kulturliv: 84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787E59F4-811E-A9D1-8D43-FF1D0097A378}"/>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AFC6149E-FFD4-9421-BFCF-E9D08241B621}"/>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7B2D0F19-7D26-CCAB-E7FA-EED94A8EC743}"/>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Södermalm som svarat stämmer helt/ganska bra 2026: Möjlighet att utöva kulturaktiviteter: 69 procent. Möjlighet till ledarledd idrott/motion: 70 procent. Möjlighet att spontanidrotta: 78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DB13C28-152A-E331-14BC-21E58078F5A6}"/>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AFD907D9-2993-8278-1DA2-EDD406CC9907}"/>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043108F4-1725-5E9F-75ED-C380B5BF55F3}"/>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Södermalm som svarat stämmer helt/ganska bra 2026: Hitta information om verksamhet och satsningar: 51 procent.">
            <a:extLst>
              <a:ext uri="{FF2B5EF4-FFF2-40B4-BE49-F238E27FC236}">
                <a16:creationId xmlns:a16="http://schemas.microsoft.com/office/drawing/2014/main" id="{6522ACA7-75D6-EF87-C46E-B86B0B5DF7FD}"/>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Södermalm samt per män och kvinnor. Andel som aldrig känner sig otrygga i Södermalm: 66 procent totalt, 79 procent män och 55 procent kvinnor.">
            <a:extLst>
              <a:ext uri="{FF2B5EF4-FFF2-40B4-BE49-F238E27FC236}">
                <a16:creationId xmlns:a16="http://schemas.microsoft.com/office/drawing/2014/main" id="{0AEAF81B-7686-9D7F-6DF0-50C9B3785FAD}"/>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Södermalm samt per åldersgrupp. Andel som aldrig känner sig otrygga i Södermalm: 66 procent totalt, 66 procent 18-34  år, 62 procent 35-49 år, 69 procent 50-64 år och 68 procent 65 år eller äldre.">
            <a:extLst>
              <a:ext uri="{FF2B5EF4-FFF2-40B4-BE49-F238E27FC236}">
                <a16:creationId xmlns:a16="http://schemas.microsoft.com/office/drawing/2014/main" id="{2B5F6699-79AC-29FB-E8DA-18E3C004D00C}"/>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1929</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Södermalm - Stockholms stad Medborgarundersökning 2026</dc:title>
  <dc:creator>Stockholms stad</dc:creator>
  <cp:lastModifiedBy>HS</cp:lastModifiedBy>
  <cp:revision>26</cp:revision>
  <dcterms:created xsi:type="dcterms:W3CDTF">2025-06-27T15:10:19Z</dcterms:created>
  <dcterms:modified xsi:type="dcterms:W3CDTF">2026-06-24T16:08:30Z</dcterms:modified>
</cp:coreProperties>
</file>