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5.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2.emf"/><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11.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7.emf"/><Relationship Id="rId4" Type="http://schemas.openxmlformats.org/officeDocument/2006/relationships/image" Target="../media/image36.emf"/></Relationships>
</file>

<file path=ppt/slides/_rels/slide2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5.xml"/><Relationship Id="rId5" Type="http://schemas.openxmlformats.org/officeDocument/2006/relationships/image" Target="../media/image41.emf"/><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s/_rels/slide2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50.emf"/><Relationship Id="rId4" Type="http://schemas.openxmlformats.org/officeDocument/2006/relationships/image" Target="../media/image49.emf"/></Relationships>
</file>

<file path=ppt/slides/_rels/slide2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54.emf"/><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15.xml"/><Relationship Id="rId6" Type="http://schemas.openxmlformats.org/officeDocument/2006/relationships/image" Target="../media/image58.emf"/><Relationship Id="rId5" Type="http://schemas.openxmlformats.org/officeDocument/2006/relationships/image" Target="../media/image46.emf"/><Relationship Id="rId4" Type="http://schemas.openxmlformats.org/officeDocument/2006/relationships/image" Target="../media/image57.emf"/></Relationships>
</file>

<file path=ppt/slides/_rels/slide28.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62.emf"/><Relationship Id="rId4" Type="http://schemas.openxmlformats.org/officeDocument/2006/relationships/image" Target="../media/image61.emf"/></Relationships>
</file>

<file path=ppt/slides/_rels/slide2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63.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15.xml"/><Relationship Id="rId6" Type="http://schemas.openxmlformats.org/officeDocument/2006/relationships/image" Target="../media/image68.emf"/><Relationship Id="rId5" Type="http://schemas.openxmlformats.org/officeDocument/2006/relationships/image" Target="../media/image67.emf"/><Relationship Id="rId4" Type="http://schemas.openxmlformats.org/officeDocument/2006/relationships/image" Target="../media/image66.emf"/></Relationships>
</file>

<file path=ppt/slides/_rels/slide31.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slideLayout" Target="../slideLayouts/slideLayout15.xml"/><Relationship Id="rId5" Type="http://schemas.openxmlformats.org/officeDocument/2006/relationships/image" Target="../media/image46.emf"/><Relationship Id="rId4" Type="http://schemas.openxmlformats.org/officeDocument/2006/relationships/image" Target="../media/image71.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15.xml"/><Relationship Id="rId4" Type="http://schemas.openxmlformats.org/officeDocument/2006/relationships/image" Target="../media/image10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5.xml"/><Relationship Id="rId4" Type="http://schemas.openxmlformats.org/officeDocument/2006/relationships/image" Target="../media/image105.emf"/></Relationships>
</file>

<file path=ppt/slides/_rels/slide51.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15.xml"/><Relationship Id="rId4" Type="http://schemas.openxmlformats.org/officeDocument/2006/relationships/image" Target="../media/image109.emf"/></Relationships>
</file>

<file path=ppt/slides/_rels/slide53.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slideLayout" Target="../slideLayouts/slideLayout15.xml"/><Relationship Id="rId4" Type="http://schemas.openxmlformats.org/officeDocument/2006/relationships/image" Target="../media/image112.emf"/></Relationships>
</file>

<file path=ppt/slides/_rels/slide54.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15.xml"/><Relationship Id="rId4" Type="http://schemas.openxmlformats.org/officeDocument/2006/relationships/image" Target="../media/image117.emf"/></Relationships>
</file>

<file path=ppt/slides/_rels/slide56.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15.xml"/><Relationship Id="rId4" Type="http://schemas.openxmlformats.org/officeDocument/2006/relationships/image" Target="../media/image120.emf"/></Relationships>
</file>

<file path=ppt/slides/_rels/slide57.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15.xml"/><Relationship Id="rId4" Type="http://schemas.openxmlformats.org/officeDocument/2006/relationships/image" Target="../media/image123.emf"/></Relationships>
</file>

<file path=ppt/slides/_rels/slide58.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15.xml"/><Relationship Id="rId4" Type="http://schemas.openxmlformats.org/officeDocument/2006/relationships/image" Target="../media/image126.emf"/></Relationships>
</file>

<file path=ppt/slides/_rels/slide59.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Bromma</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DC44BFD8-5D11-87BD-7CE7-A3C006C8FA3E}"/>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4ECFCAF0-2691-E30F-D19F-EE578851B87D}"/>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0884F2DE-0846-668A-99A3-B8790BE7003B}"/>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6 procent för Bromma och 72 procent för staden totalt. Snöröjning och sandning av gator och gångvägar: 54 procent för Bromma och 44 procent för staden totalt. Rent och städat i min stadsdel: 73 procent för Bromma och 68 procent för staden totalt. Trygg i parker och grönområden: 83 procent för Bromma och 78 procent för staden totalt.">
            <a:extLst>
              <a:ext uri="{FF2B5EF4-FFF2-40B4-BE49-F238E27FC236}">
                <a16:creationId xmlns:a16="http://schemas.microsoft.com/office/drawing/2014/main" id="{1EAE9434-B6AD-6F87-362F-0FE63B969743}"/>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3337C348-BCEA-6ECD-BA62-7F777632DD4B}"/>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A7795957-C8D0-2B69-78B5-5BA8569DE83F}"/>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EF44E0F8-FFCD-1727-3B2C-72BEF74F040C}"/>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4D787D20-3998-71CD-8779-DDE997F539CB}"/>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E73EC87C-8A2A-42B7-7EA5-9EF623B35E59}"/>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4 procent för Bromma och 69 procent för staden totalt. Tryggt att bo i min stadsdel: 89 procent för Bromma och 83 procent för staden totalt. Förtroende för stadsdelsförvaltningen: 38 procent för Bromma och 40 procent för staden totalt. Barn och ungdomar kan ta del av kultur: 54 procent för Bromma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4DA9E4CA-0E03-7632-2048-BCA60C1E2BF0}"/>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7699CB96-C401-2F37-967B-85C4FBC161E0}"/>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CFFA1ED7-2130-B447-9560-E271ACE7B96C}"/>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DD4E1FDC-86CD-3764-566D-AF60D7D87D4C}"/>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9FACBDF2-0E64-7C08-1662-F129D9CE0992}"/>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48 procent för Bromma och 64 procent för staden totalt. Barn och ungdomar kan utöva kultur: 61 procent för Bromma och 63 procent för staden totalt. Vuxna kan utöva kultur: 48 procent för Bromma och 56 procent för staden totalt. Möjligheter till aktiviteter i parker och naturområden: 71 procent för Bromma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9CFCBFDD-4541-71F3-B856-1E6EFFC6AB11}"/>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88D3FAC4-719E-2D93-88D9-F5BFC5026953}"/>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5BA2D40C-72DE-FE08-7E15-0A46740B7949}"/>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81702479-4BAD-47C9-DCDD-A29A09568A16}"/>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78900176-6F9A-E383-E4C8-71F2350B03C3}"/>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38 procent för Bromma och 55 procent för staden totalt. Finns torg där jag vill vara: 40 procent för Bromma och 46 procent för staden totalt. Upplever torgen som välskötta: 56 procent för Bromma och 59 procent för staden totalt. Trafikmiljö säker för gående: 71 procent för Bromma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3D0D341D-642C-F9B5-BD19-646D10250CD2}"/>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36F8C17B-AB31-1BDE-B10D-574258B7A4D8}"/>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5F862D4C-002B-B1E2-A287-402AF229A833}"/>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D83A7737-9CEB-DEA9-614E-7D6DB9948029}"/>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AD3DD04B-D240-D662-5791-CA2A4D2219C5}"/>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62 procent för Bromma och 66 procent för staden totalt. Lätt att ta sig fram på cykel: 79 procent för Bromma och 76 procent för staden totalt. Påverka beslut om parker, lekplatser, parklekar: 27 procent för Bromma och 27 procent för staden totalt. Synpunkter om parker, lekplatser, parklekar: 31 procent för Bromma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D66324E8-FBE5-3F40-62E2-EE145111C9FA}"/>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462B0060-DD3E-B21D-2928-2ABC5D711598}"/>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54BB2B7D-8B6B-0CE7-A08E-5B99021C344E}"/>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3EAFFB98-7D0F-BC5A-E6E9-C22ACEBA8F07}"/>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E549503A-3E46-1B28-27CB-D82BA3995F79}"/>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23 procent för Bromma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31BCF393-5643-00FB-122D-04CF6F82E800}"/>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2D55FF4B-5FD4-8BF2-4356-8165C074027A}"/>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3 procent för Bromma och 74 procent för staden totalt. Stadsmiljö som är fin att bo och leva i: 86 procent för Bromma och 86 procent för staden totalt. Möjlighet att ta del av Stockholms kulturliv: 81 procent för Bromma och 80 procent för staden totalt. Möjlighet att utöva kulturaktiviteter: 72 procent för Bromma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4B3FA336-6E52-B941-DC4A-E670AC21C818}"/>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CB856920-FADE-59A0-0E73-843B30367A6E}"/>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253F4556-C812-5699-5DC9-EAF54C2181D3}"/>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F1AA33C3-9E01-1625-5FB3-894AD17FACD7}"/>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D5E5E068-28F9-F3C9-1C58-C2D4B72A6724}"/>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2 procent för Bromma och 71 procent för staden totalt. Möjlighet att spontanidrotta: 79 procent för Bromma och 78 procent för staden totalt. Hitta information om verksamhet och satsningar: 44 procent för Bromma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3B3B75BC-C01B-727E-43AA-2C94715D72A6}"/>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F3EDBC63-D253-642E-2299-DC7F50B0C742}"/>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0942F391-7ADF-B90D-EC3B-A09D74F68FBD}"/>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77D1CAAA-204A-5A92-3FD6-F01B118BF63C}"/>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74 procent för män och 78 procent för kvinnor. Snöröjning och sandning av gator och gångvägar: 54 procent för män och 53 procent för kvinnor. Rent och städat i min stadsdel: 76 procent för män och 72 procent för kvinnor. Trygg i parker och grönområden: 84 procent för män och 82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5DDE58AE-5D8F-A470-66E1-21CA159695E8}"/>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BF29DD0D-D4D2-2498-0917-2117682C4121}"/>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4C3E134C-ED84-39C6-9F73-5692A90F7D78}"/>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7CF03FF1-C456-22DE-0556-6DFB204627F8}"/>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BBEB467E-823F-CEBF-54FD-0FD67AA81AD3}"/>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80 procent för män och 69 procent för kvinnor. Tryggt att bo i min stadsdel: 89 procent för män och 91 procent för kvinnor. Förtroende för stadsdelsförvaltningen: 42 procent för män och 34 procent för kvinnor. Barn och ungdomar kan ta del av kultur: 55 procent för män och 54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0A6C087C-81F5-52C0-5F4B-567071DC0009}"/>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38E1FBD0-F639-A6B0-9F35-29E5AE7CFBE5}"/>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7E272940-9F4D-41B6-7865-F0F1E16F88BB}"/>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A70F23BB-5AA5-A710-DC19-2C6B403FC78C}"/>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2A3A81A1-75BA-EE6A-6296-795EFF7EA08E}"/>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46 procent för män och 51 procent för kvinnor. Barn och ungdomar kan utöva kultur: 57 procent för män och 67 procent för kvinnor. Vuxna kan utöva kultur: 44 procent för män och 54 procent för kvinnor. Möjligheter till aktiviteter i parker och naturområden: 71 procent för män och 71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3A2CCA74-5A7F-FBDE-0DC5-D769FF2F7491}"/>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83D9B9DB-65C9-63C3-383A-DFB718194414}"/>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53E3B9EC-C76F-604B-F784-83F1FECEBE06}"/>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FDDF3918-0ED9-6B5F-B28E-FE53A29FE7FA}"/>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21E236D0-6F40-F8B8-4ABB-EA547A275959}"/>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36 procent för män och 41 procent för kvinnor. Finns torg där jag vill vara: 33 procent för män och 48 procent för kvinnor. Upplever torgen som välskötta: 55 procent för män och 58 procent för kvinnor. Trafikmiljö säker för gående: 69 procent för män och 72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330DD71B-2EB8-D2E9-6C97-921A9E42AF91}"/>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369F22E9-E700-4089-C31A-823BAE641783}"/>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8B40C350-0DE5-45AC-9450-642149F3CC08}"/>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BBD05F1C-2FAD-7D0D-E391-7EFFEF9ED6C3}"/>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0869EF00-A9AA-9383-8046-752A5ECAFD77}"/>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5 procent för män och 60 procent för kvinnor. Lätt att ta sig fram på cykel: 81 procent för män och 78 procent för kvinnor. Påverka beslut om parker, lekplatser, parklekar: 25 procent för män och 30 procent för kvinnor. Synpunkter om parker, lekplatser, parklekar: 29 procent för män och 33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69288DE0-B925-BC2A-A035-1F485BA8971B}"/>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C74AC7CA-B05E-DE90-AA9E-09B80637183E}"/>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404B4E7B-23A7-B573-D20C-8257BAADCC37}"/>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33D9C6EC-28DA-DE4D-BD4C-C9A3DDF30CD4}"/>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77ABAEF-00E7-57C8-01F0-D30F0227741D}"/>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21 procent för män och 25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E20548A1-4F79-AD06-CE03-272D5CB5425A}"/>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9FC05C66-D947-1B6D-AE02-24728AC88512}"/>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76 procent av invånarna i Bromma är nöjda med skötsel och städning av parker och grönområden i sin stadsdel, vilket är i nivå med 2025 års resultat. För staden totalt ligger resultatet på 72 procent. </a:t>
            </a:r>
            <a:endParaRPr lang="sv-SE" sz="1300" dirty="0"/>
          </a:p>
          <a:p>
            <a:r>
              <a:rPr lang="sv-SE" sz="1300"/>
              <a:t>När det gäller snöröjning och sandning av gator och gångvägar i stadsdelen är 54 procent av invånarna i Bromma nöjda. Jämfört med år 2025 har resultatet minskat från 62 procent. För staden totalt ligger resultatet på 44 procent. </a:t>
            </a:r>
            <a:endParaRPr lang="sv-SE" sz="1300" dirty="0"/>
          </a:p>
          <a:p>
            <a:pPr marL="0" indent="0">
              <a:spcAft>
                <a:spcPts val="400"/>
              </a:spcAft>
              <a:buNone/>
            </a:pPr>
            <a:r>
              <a:rPr lang="sv-SE" sz="1200" b="1" dirty="0"/>
              <a:t>Trygghet</a:t>
            </a:r>
          </a:p>
          <a:p>
            <a:r>
              <a:rPr lang="sv-SE" sz="1300"/>
              <a:t>74 procent av invånarna i Bromma känner sig trygga när de går ensamma hem på kvällen i stadsdelen de bor i, vilket är en minskning från 79 procent år 2025. Motsvarande siffra för staden totalt är 69 procent. </a:t>
            </a:r>
            <a:endParaRPr lang="sv-SE" sz="1300" dirty="0"/>
          </a:p>
          <a:p>
            <a:r>
              <a:rPr lang="sv-SE" sz="1300"/>
              <a:t>På det hela taget tycker 89 procent av invånarna i Bromma att deras stadsdel är trygg att bo i. Jämfört med år 2025 har resultatet minskat från 92 procent. För staden totalt ligger resultatet på 83 procent. </a:t>
            </a:r>
            <a:endParaRPr lang="sv-SE" sz="1300" dirty="0"/>
          </a:p>
          <a:p>
            <a:pPr marL="0" indent="0">
              <a:spcAft>
                <a:spcPts val="400"/>
              </a:spcAft>
              <a:buNone/>
            </a:pPr>
            <a:r>
              <a:rPr lang="sv-SE" sz="1200" b="1" dirty="0"/>
              <a:t>Kultur</a:t>
            </a:r>
          </a:p>
          <a:p>
            <a:r>
              <a:rPr lang="sv-SE" sz="1300"/>
              <a:t>38 procent av invånarna i Bromma instämmer i att kulturlivet är bra i sin stadsdel, vilket är en minskning från 49 procent år 2025. För staden totalt ligger resultatet på 55 procent. </a:t>
            </a:r>
            <a:endParaRPr lang="sv-SE" sz="1300" dirty="0"/>
          </a:p>
          <a:p>
            <a:pPr marL="0" indent="0">
              <a:spcAft>
                <a:spcPts val="400"/>
              </a:spcAft>
              <a:buNone/>
            </a:pPr>
            <a:r>
              <a:rPr lang="sv-SE" sz="1200" b="1" dirty="0"/>
              <a:t>Trafikmiljö</a:t>
            </a:r>
          </a:p>
          <a:p>
            <a:r>
              <a:rPr lang="sv-SE" sz="1300"/>
              <a:t>71 procent av invånarna i Bromma upplever trafikmiljön som säker för gående i sin stadsdel, vilket är en ökning från 68 procent år 2025. Motsvarande siffra för hela staden är 71 procent. </a:t>
            </a:r>
            <a:endParaRPr lang="sv-SE" sz="1300" dirty="0"/>
          </a:p>
          <a:p>
            <a:r>
              <a:rPr lang="sv-SE" sz="1300"/>
              <a:t>För trafikmiljön avseende cyklister upplever 62 procent av invånarna i Bromma den som säker i sin stadsdel, ett resultat som är i nivå med 2025 års resultat.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5 procent för män och 73 procent för kvinnor. Stadsmiljö som är fin att bo och leva i: 83 procent för män och 90 procent för kvinnor. Möjlighet att ta del av Stockholms kulturliv: 78 procent för män och 84 procent för kvinnor. Möjlighet att utöva kulturaktiviteter: 68 procent för män och 78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215F5004-251C-25AE-7833-9B8996F16B75}"/>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DF357230-3A2C-B44D-C088-4F61BB735BDB}"/>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DD6B4DA7-CC4D-1272-0E86-3755247BDC03}"/>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8373E888-1426-3473-52AA-6414DCC84A4E}"/>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9C447C6A-A676-F57B-7353-14B8CFBC88AB}"/>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9 procent för män och 77 procent för kvinnor. Möjlighet att spontanidrotta: 77 procent för män och 82 procent för kvinnor. Hitta information om verksamhet och satsningar: 42 procent för män och 48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2BC8050E-5F1C-C522-DD6F-4A5D8B07FB10}"/>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2B2E6725-B81C-91D6-4D55-8D412A923BEE}"/>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ED6EC250-EB2A-85A2-4A69-7C9BB64EE6EA}"/>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653F4F95-BF0F-A08A-28AD-9A65FDED5C5B}"/>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Bromma totalt samt per åldersgrupp. Resultat: Skötsel och städning av parker och grönområden: 76 procent staden totalt, 81 procent 18-34 år, 77 procent 35-49 år, 70 procent 50-64 år och 74 procent 65 år eller äldre. Snöröjning och sandning av gator och gångvägar: 54 procent staden totalt, 52 procent 18-34 år, 64 procent 35-49 år, 46 procent 50-64 år och 50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D962057E-CF17-CE3E-17AA-E5EDA7DE3963}"/>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0418990-AF2A-9F01-830A-B0FF60FAC68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Bromma totalt samt per åldersgrupp. Resultat: Rent och städat i min stadsdel: 73 procent staden totalt, 71 procent 18-34 år, 80 procent 35-49 år, 68 procent 50-64 år och 72 procent 65 år eller äldre. Trygg i parker och grönområden: 83 procent staden totalt, 78 procent 18-34 år, 87 procent 35-49 år, 80 procent 50-64 år och 88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16051DD6-FCD5-0CB6-CD3B-86F4D8294A3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F643B41B-851B-79A3-2D27-D2AE4CF1A2D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Bromma totalt samt per åldersgrupp. Resultat: Trygg när jag går ensam hem på kvällen: 74 procent staden totalt, 71 procent 18-34 år, 77 procent 35-49 år, 72 procent 50-64 år och 77 procent 65 år eller äldre. Tryggt att bo i min stadsdel: 89 procent staden totalt, 89 procent 18-34 år, 93 procent 35-49 år, 82 procent 50-64 år och 94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90E4A1E8-D1DE-AB1F-9858-86C8C21DA1E8}"/>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351F1FD-B49C-ADB4-DD72-1967021DFA7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Bromma totalt samt per åldersgrupp. Resultat: Förtroende för stadsdelsförvaltningen: 38 procent staden totalt, 34 procent 18-34 år, 55 procent 35-49 år, 31 procent 50-64 år och 30 procent 65 år eller äldre. Barn och ungdomar kan ta del av kultur: 54 procent staden totalt, 63 procent 18-34 år, 54 procent 35-49 år, 45 procent 50-64 år och 52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61A9C499-8974-01FE-6CC5-FECA50674659}"/>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C9F3F64-DF68-52E6-6E80-C11D268FA8B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Bromma totalt samt per åldersgrupp. Resultat: Vuxna kan ta del av kultur: 48 procent staden totalt, 52 procent 18-34 år, 42 procent 35-49 år, 48 procent 50-64 år och 50 procent 65 år eller äldre. Barn och ungdomar kan utöva kultur: 61 procent staden totalt, 62 procent 18-34 år, 63 procent 35-49 år, 58 procent 50-64 år och 60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7137CD26-7342-1E5E-144A-355171871FB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663D222B-7E32-9146-92CB-C3B940CEA5C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Bromma totalt samt per åldersgrupp. Resultat: Vuxna kan utöva kultur: 48 procent staden totalt, 41 procent 18-34 år, 52 procent 35-49 år, 48 procent 50-64 år och 52 procent 65 år eller äldre. Möjligheter till aktiviteter i parker och naturområden: 71 procent staden totalt, 72 procent 18-34 år, 78 procent 35-49 år, 65 procent 50-64 år och 65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E691E63B-E554-8A7C-601B-09F77FC28792}"/>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4E22FA55-A7D4-10D1-092E-4CEC8DA0B3B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Bromma totalt samt per åldersgrupp. Resultat: Kulturlivet i min stadsdel är bra: 38 procent staden totalt, 44 procent 18-34 år, 38 procent 35-49 år, 33 procent 50-64 år och 38 procent 65 år eller äldre. Finns torg där jag vill vara: 40 procent staden totalt, 40 procent 18-34 år, 41 procent 35-49 år, 38 procent 50-64 år och 42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98F31A8C-F77F-6DF2-B8A1-B345FF9C7117}"/>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1C682386-A15C-85D6-4097-D79ADB74541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Bromma är ±4,9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Bromma totalt samt per åldersgrupp. Resultat: Upplever torgen som välskötta: 56 procent staden totalt, 59 procent 18-34 år, 61 procent 35-49 år, 49 procent 50-64 år och 53 procent 65 år eller äldre. Trafikmiljö säker för gående: 71 procent staden totalt, 71 procent 18-34 år, 73 procent 35-49 år, 66 procent 50-64 år och 72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165B2388-990A-B417-050E-EF05AAE94DCD}"/>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26B4F895-1695-F4F8-3A66-866E6501132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Bromma totalt samt per åldersgrupp. Resultat: Trafikmiljö säker för cyklister: 62 procent staden totalt, 62 procent 18-34 år, 67 procent 35-49 år, 58 procent 50-64 år och 62 procent 65 år eller äldre. Lätt att ta sig fram på cykel: 79 procent staden totalt, 81 procent 18-34 år, 82 procent 35-49 år, 77 procent 50-64 år och 75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4200232-73A8-7C90-B185-E4BB28546942}"/>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C024D749-2EEE-31AA-59E8-8AF64541356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Bromma totalt samt per åldersgrupp. Resultat: Påverka beslut om parker, lekplatser, parklekar: 27 procent staden totalt, 20 procent 18-34 år, 21 procent 35-49 år, 32 procent 50-64 år och 44 procent 65 år eller äldre. Synpunkter om parker, lekplatser, parklekar: 31 procent staden totalt, 19 procent 18-34 år, 27 procent 35-49 år, 39 procent 50-64 år och 45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BD36DBF1-7D8B-BA59-4279-155F3D24D0E9}"/>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6FE15345-902C-E7EC-6E24-FD220984091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Bromma totalt samt per åldersgrupp. Resultat: Delaktig i utveckling av parker, lekplatser, parklekar: 23 procent staden totalt, 15 procent 18-34 år, 17 procent 35-49 år, 30 procent 50-64 år och 36 procent 65 år eller äldre.">
            <a:extLst>
              <a:ext uri="{FF2B5EF4-FFF2-40B4-BE49-F238E27FC236}">
                <a16:creationId xmlns:a16="http://schemas.microsoft.com/office/drawing/2014/main" id="{3655422C-79D4-6E38-43BE-8884F51293B9}"/>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Bromma totalt samt per åldersgrupp. Resultat: Ren och välstädad stad: 73 procent staden totalt, 75 procent 18-34 år, 78 procent 35-49 år, 66 procent 50-64 år och 75 procent 65 år eller äldre. Stadsmiljö som är fin att bo och leva i: 86 procent staden totalt, 87 procent 18-34 år, 90 procent 35-49 år, 81 procent 50-64 år och 87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D709929F-632C-FE43-4618-73FE4E05F762}"/>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EB2D486A-3830-BFF7-942C-750714B5882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Bromma totalt samt per åldersgrupp. Resultat: Möjlighet att ta del av Stockholms kulturliv: 81 procent staden totalt, 76 procent 18-34 år, 87 procent 35-49 år, 78 procent 50-64 år och 82 procent 65 år eller äldre. Möjlighet att utöva kulturaktiviteter: 72 procent staden totalt, 67 procent 18-34 år, 77 procent 35-49 år, 77 procent 50-64 år och 69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869DF81A-0DA2-4A44-4D08-C19B7F002B0F}"/>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94649A6-A7D2-E65C-9F24-94D6B67977C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Bromma totalt samt per åldersgrupp. Resultat: Möjlighet till ledarledd idrott/motion: 72 procent staden totalt, 66 procent 18-34 år, 78 procent 35-49 år, 71 procent 50-64 år och 75 procent 65 år eller äldre. Möjlighet att spontanidrotta: 79 procent staden totalt, 76 procent 18-34 år, 83 procent 35-49 år, 75 procent 50-64 år och 81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EE1155C0-E7C6-C05F-271E-FCFFC3966D2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5CAFC81C-96E0-B350-CBEF-8A42D722F27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Bromma totalt samt per åldersgrupp. Resultat: Hitta information om verksamhet och satsningar: 44 procent staden totalt, 29 procent 18-34 år, 36 procent 35-49 år, 59 procent 50-64 år och 62 procent 65 år eller äldre.&#10;">
            <a:extLst>
              <a:ext uri="{FF2B5EF4-FFF2-40B4-BE49-F238E27FC236}">
                <a16:creationId xmlns:a16="http://schemas.microsoft.com/office/drawing/2014/main" id="{BEC8FA05-0CFC-3242-5BF0-E9EB602DDDCF}"/>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Bromma som svarat stämmer helt/ganska bra 2026: Skötsel och städning av parker och grönområden: 76 procent. Snöröjning och sandning av gator och gångvägar: 54 procent. Rent och städat i min stadsdel: 73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547CE7AA-9581-B2AF-702E-22065A254544}"/>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95EE9193-07B6-4575-B636-D6A718426A3B}"/>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824488A9-918C-E724-A3B0-CC0C526DA5E9}"/>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Bromma som svarat stämmer helt/ganska bra 2026: Trygg i parker och grönområden: 83 procent. Trygg när jag går ensam hem på kvällen: 74 procent. Tryggt att bo i min stadsdel: 89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55E1BFF1-F5F9-FA71-F685-52DD4690F506}"/>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89236A29-B3DB-98E9-E059-615C1CEE3F77}"/>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3E5435BC-AC8D-28F8-5895-125977532419}"/>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Bromma som svarat mycket/ganska stort 2026: Förtroende för stadsdelsförvaltningen: 38 procent.">
            <a:extLst>
              <a:ext uri="{FF2B5EF4-FFF2-40B4-BE49-F238E27FC236}">
                <a16:creationId xmlns:a16="http://schemas.microsoft.com/office/drawing/2014/main" id="{5384D9CE-0A8A-130B-ABDE-23176F2BC1C1}"/>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Bromma som svarat stämmer helt/ganska bra 2026: Barn och ungdomar kan ta del av kultur: 54 procent. Vuxna kan ta del av kultur: 48 procent. Barn och ungdomar kan utöva kultur: 61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3D0B3761-0729-DDA2-948A-3688CD657F10}"/>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FDAE9DAC-F5FF-E4AA-E068-7E406132FF69}"/>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C5442E0F-0AB2-DEB3-E1E0-7B9429560E38}"/>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Bromma som svarat stämmer helt/ganska bra 2026: Vuxna kan utöva kultur: 48 procent. Möjligheter till aktiviteter i parker och naturområden: 71 procent. Kulturlivet i min stadsdel är bra: 38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4366AA80-3277-6E14-0F26-1653736C726C}"/>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07EEF3CE-2CC0-6526-45EA-8C6419F6475C}"/>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BA0DEA9F-2D09-4B4B-33B4-5BC4EEB9C236}"/>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Bromma som svarat stämmer helt/ganska bra 2026: Finns torg där jag vill vara: 40 procent. Upplever torgen som välskötta: 56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1461BD03-7B01-3194-448A-20F6F8BBD7A9}"/>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0E194DF9-9E95-3BD9-B397-50B4B13D25B5}"/>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Bromma som svarat stämmer helt/ganska bra 2026: Trafikmiljö säker för gående: 71 procent. Trafikmiljö säker för cyklister: 62 procent. Lätt att ta sig fram på cykel: 79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37065926-98BD-C675-FA23-6C63A7F0217D}"/>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8C8E4CA9-2DCA-AECB-6796-C528F4EA1981}"/>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91474AC5-E5A5-D246-93C4-64019F9C3509}"/>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Bromma som svarat stämmer helt/ganska bra 2026: Påverka beslut om parker, lekplatser, parklekar: 27 procent. Synpunkter om parker, lekplatser, parklekar: 31 procent. Delaktig i utveckling av parker, lekplatser, parklekar: 23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1CCF6318-BD79-9D0B-18A4-94DBC56937C9}"/>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E6A9406D-A5D4-36C1-7608-1FF97ACA5EE0}"/>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BDE2DE0F-A389-0814-2FC7-BF0AD5B63FB2}"/>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Bromma som svarat stämmer helt/ganska bra 2026: Ren och välstädad stad: 73 procent. Stadsmiljö som är fin att bo och leva i: 86 procent. Möjlighet att ta del av Stockholms kulturliv: 81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18123E5E-7AEE-8986-F9E6-1E245AA8B133}"/>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58AC4C32-622D-4228-5E06-7693E4F31A46}"/>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A4DE0FF5-1B1A-7D38-32C2-C32B76E4439E}"/>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Bromma som svarat stämmer helt/ganska bra 2026: Möjlighet att utöva kulturaktiviteter: 72 procent. Möjlighet till ledarledd idrott/motion: 72 procent. Möjlighet att spontanidrotta: 79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06FBBACD-88A7-9744-2389-10B97C18E647}"/>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59401DB4-2D2F-2C3D-5A20-A84EBFEDE46A}"/>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6B84F871-C6F6-D69B-D0BE-8770B499C117}"/>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Bromma som svarat stämmer helt/ganska bra 2026: Hitta information om verksamhet och satsningar: 44 procent.">
            <a:extLst>
              <a:ext uri="{FF2B5EF4-FFF2-40B4-BE49-F238E27FC236}">
                <a16:creationId xmlns:a16="http://schemas.microsoft.com/office/drawing/2014/main" id="{5F3B2DF5-5046-11D8-DF14-1FE5EA2DD546}"/>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Bromma samt per män och kvinnor. Andel som aldrig känner sig otrygga i Bromma: 65 procent totalt, 77 procent män och 53 procent kvinnor.">
            <a:extLst>
              <a:ext uri="{FF2B5EF4-FFF2-40B4-BE49-F238E27FC236}">
                <a16:creationId xmlns:a16="http://schemas.microsoft.com/office/drawing/2014/main" id="{C801CD30-610C-17AF-57E3-41C4E9FF9C82}"/>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Bromma samt per åldersgrupp. Andel som aldrig känner sig otrygga i Bromma: 65 procent totalt, 63 procent 18-34  år, 67 procent 35-49 år, 61 procent 50-64 år och 68 procent 65 år eller äldre.">
            <a:extLst>
              <a:ext uri="{FF2B5EF4-FFF2-40B4-BE49-F238E27FC236}">
                <a16:creationId xmlns:a16="http://schemas.microsoft.com/office/drawing/2014/main" id="{012BE84C-9FAE-BA37-AAFD-111D4F4CC29B}"/>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42</TotalTime>
  <Words>1928</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Bromma - Stockholms stad Medborgarundersökning 2026</dc:title>
  <dc:creator>Stockholms stad</dc:creator>
  <cp:lastModifiedBy>HS</cp:lastModifiedBy>
  <cp:revision>26</cp:revision>
  <dcterms:created xsi:type="dcterms:W3CDTF">2025-06-27T15:10:19Z</dcterms:created>
  <dcterms:modified xsi:type="dcterms:W3CDTF">2026-06-24T15:23:22Z</dcterms:modified>
</cp:coreProperties>
</file>